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Default Extension="gif" ContentType="image/gif"/>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4.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slide" Id="rId12" Target="slides/slide7.xml"/><Relationship Type="http://schemas.openxmlformats.org/officeDocument/2006/relationships/presProps" Id="rId2" Target="presProps.xml"/><Relationship Type="http://schemas.openxmlformats.org/officeDocument/2006/relationships/theme" Id="rId1" Target="theme/theme3.xml"/><Relationship Type="http://schemas.openxmlformats.org/officeDocument/2006/relationships/slide" Id="rId10" Target="slides/slide5.xml"/><Relationship Type="http://schemas.openxmlformats.org/officeDocument/2006/relationships/slideMaster" Id="rId4" Target="slideMasters/slideMaster1.xml"/><Relationship Type="http://schemas.openxmlformats.org/officeDocument/2006/relationships/slide" Id="rId11" Target="slides/slide6.xml"/><Relationship Type="http://schemas.openxmlformats.org/officeDocument/2006/relationships/tableStyles" Id="rId3" Target="tableStyles.xml"/><Relationship Type="http://schemas.openxmlformats.org/officeDocument/2006/relationships/slide" Id="rId9" Target="slides/slide4.xml"/><Relationship Type="http://schemas.openxmlformats.org/officeDocument/2006/relationships/slide" Id="rId6" Target="slides/slide1.xml"/><Relationship Type="http://schemas.openxmlformats.org/officeDocument/2006/relationships/notesMaster" Id="rId5" Target="notesMasters/notesMaster1.xml"/><Relationship Type="http://schemas.openxmlformats.org/officeDocument/2006/relationships/slide" Id="rId8" Target="slides/slide3.xml"/><Relationship Type="http://schemas.openxmlformats.org/officeDocument/2006/relationships/slide" Id="rId7" Target="slides/slide2.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8" id="38"/>
        <p:cNvGrpSpPr/>
        <p:nvPr/>
      </p:nvGrpSpPr>
      <p:grpSpPr>
        <a:xfrm>
          <a:off y="0" x="0"/>
          <a:ext cy="0" cx="0"/>
          <a:chOff y="0" x="0"/>
          <a:chExt cy="0" cx="0"/>
        </a:xfrm>
      </p:grpSpPr>
      <p:sp>
        <p:nvSpPr>
          <p:cNvPr name="Shape 39" id="39"/>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40" id="4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7" id="47"/>
        <p:cNvGrpSpPr/>
        <p:nvPr/>
      </p:nvGrpSpPr>
      <p:grpSpPr>
        <a:xfrm>
          <a:off y="0" x="0"/>
          <a:ext cy="0" cx="0"/>
          <a:chOff y="0" x="0"/>
          <a:chExt cy="0" cx="0"/>
        </a:xfrm>
      </p:grpSpPr>
      <p:sp>
        <p:nvSpPr>
          <p:cNvPr name="Shape 48" id="4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49" id="4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6" id="56"/>
        <p:cNvGrpSpPr/>
        <p:nvPr/>
      </p:nvGrpSpPr>
      <p:grpSpPr>
        <a:xfrm>
          <a:off y="0" x="0"/>
          <a:ext cy="0" cx="0"/>
          <a:chOff y="0" x="0"/>
          <a:chExt cy="0" cx="0"/>
        </a:xfrm>
      </p:grpSpPr>
      <p:sp>
        <p:nvSpPr>
          <p:cNvPr name="Shape 57" id="5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58" id="5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5" id="65"/>
        <p:cNvGrpSpPr/>
        <p:nvPr/>
      </p:nvGrpSpPr>
      <p:grpSpPr>
        <a:xfrm>
          <a:off y="0" x="0"/>
          <a:ext cy="0" cx="0"/>
          <a:chOff y="0" x="0"/>
          <a:chExt cy="0" cx="0"/>
        </a:xfrm>
      </p:grpSpPr>
      <p:sp>
        <p:nvSpPr>
          <p:cNvPr name="Shape 66" id="6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7" id="6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4" id="74"/>
        <p:cNvGrpSpPr/>
        <p:nvPr/>
      </p:nvGrpSpPr>
      <p:grpSpPr>
        <a:xfrm>
          <a:off y="0" x="0"/>
          <a:ext cy="0" cx="0"/>
          <a:chOff y="0" x="0"/>
          <a:chExt cy="0" cx="0"/>
        </a:xfrm>
      </p:grpSpPr>
      <p:sp>
        <p:nvSpPr>
          <p:cNvPr name="Shape 75" id="75"/>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6" id="76"/>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3" id="83"/>
        <p:cNvGrpSpPr/>
        <p:nvPr/>
      </p:nvGrpSpPr>
      <p:grpSpPr>
        <a:xfrm>
          <a:off y="0" x="0"/>
          <a:ext cy="0" cx="0"/>
          <a:chOff y="0" x="0"/>
          <a:chExt cy="0" cx="0"/>
        </a:xfrm>
      </p:grpSpPr>
      <p:sp>
        <p:nvSpPr>
          <p:cNvPr name="Shape 84" id="8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85" id="8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2" id="92"/>
        <p:cNvGrpSpPr/>
        <p:nvPr/>
      </p:nvGrpSpPr>
      <p:grpSpPr>
        <a:xfrm>
          <a:off y="0" x="0"/>
          <a:ext cy="0" cx="0"/>
          <a:chOff y="0" x="0"/>
          <a:chExt cy="0" cx="0"/>
        </a:xfrm>
      </p:grpSpPr>
      <p:sp>
        <p:nvSpPr>
          <p:cNvPr name="Shape 93" id="9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94" id="9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8" id="8"/>
        <p:cNvGrpSpPr/>
        <p:nvPr/>
      </p:nvGrpSpPr>
      <p:grpSpPr>
        <a:xfrm>
          <a:off y="0" x="0"/>
          <a:ext cy="0" cx="0"/>
          <a:chOff y="0" x="0"/>
          <a:chExt cy="0" cx="0"/>
        </a:xfrm>
      </p:grpSpPr>
      <p:sp>
        <p:nvSpPr>
          <p:cNvPr name="Shape 9" id="9"/>
          <p:cNvSpPr/>
          <p:nvPr/>
        </p:nvSpPr>
        <p:spPr>
          <a:xfrm>
            <a:off y="0" x="4724400"/>
            <a:ext cy="6854063" cx="3012140"/>
          </a:xfrm>
          <a:custGeom>
            <a:pathLst>
              <a:path extrusionOk="0" h="6854064" w="3012141">
                <a:moveTo>
                  <a:pt y="0" x="2623817"/>
                </a:moveTo>
                <a:lnTo>
                  <a:pt y="608783" x="2791741"/>
                </a:lnTo>
                <a:lnTo>
                  <a:pt y="1301537" x="1826176"/>
                </a:lnTo>
                <a:lnTo>
                  <a:pt y="2466623" x="2130539"/>
                </a:lnTo>
                <a:lnTo>
                  <a:pt y="3190866" x="1175470"/>
                </a:lnTo>
                <a:lnTo>
                  <a:pt y="4355952" x="1469337"/>
                </a:lnTo>
                <a:lnTo>
                  <a:pt y="5080194" x="493277"/>
                </a:lnTo>
                <a:lnTo>
                  <a:pt y="6255776" x="808135"/>
                </a:lnTo>
                <a:lnTo>
                  <a:pt y="6854064" x="0"/>
                </a:lnTo>
                <a:lnTo>
                  <a:pt y="6854064" x="388325"/>
                </a:lnTo>
                <a:lnTo>
                  <a:pt y="6308258" x="1007545"/>
                </a:lnTo>
                <a:lnTo>
                  <a:pt y="5122179" x="713678"/>
                </a:lnTo>
                <a:lnTo>
                  <a:pt y="4408433" x="1679242"/>
                </a:lnTo>
                <a:lnTo>
                  <a:pt y="3232851" x="1364384"/>
                </a:lnTo>
                <a:lnTo>
                  <a:pt y="2498112" x="2361435"/>
                </a:lnTo>
                <a:lnTo>
                  <a:pt y="1343522" x="2015091"/>
                </a:lnTo>
                <a:lnTo>
                  <a:pt y="608783" x="3012141"/>
                </a:lnTo>
                <a:lnTo>
                  <a:pt y="0" x="2833722"/>
                </a:lnTo>
              </a:path>
            </a:pathLst>
          </a:custGeom>
          <a:solidFill>
            <a:schemeClr val="dk1"/>
          </a:solidFill>
          <a:ln>
            <a:noFill/>
          </a:ln>
        </p:spPr>
        <p:txBody>
          <a:bodyPr bIns="45700" tIns="45700" lIns="91425" anchor="ctr" anchorCtr="0" rIns="91425">
            <a:spAutoFit/>
          </a:bodyPr>
          <a:lstStyle/>
          <a:p/>
        </p:txBody>
      </p:sp>
      <p:grpSp>
        <p:nvGrpSpPr>
          <p:cNvPr name="Shape 10" id="10"/>
          <p:cNvGrpSpPr/>
          <p:nvPr/>
        </p:nvGrpSpPr>
        <p:grpSpPr>
          <a:xfrm>
            <a:off y="0" x="4571999"/>
            <a:ext cy="6857999" cx="4546600"/>
            <a:chOff y="0" x="1447"/>
            <a:chExt cy="4319" cx="2863"/>
          </a:xfrm>
        </p:grpSpPr>
        <p:sp>
          <p:nvSpPr>
            <p:cNvPr name="Shape 11" id="11"/>
            <p:cNvSpPr/>
            <p:nvPr/>
          </p:nvSpPr>
          <p:spPr>
            <a:xfrm>
              <a:off y="0" x="1447"/>
              <a:ext cy="4319" cx="1885"/>
            </a:xfrm>
            <a:custGeom>
              <a:pathLst>
                <a:path extrusionOk="0" h="4320" w="1886">
                  <a:moveTo>
                    <a:pt y="0" x="1719"/>
                  </a:moveTo>
                  <a:lnTo>
                    <a:pt y="357" x="1813"/>
                  </a:lnTo>
                  <a:lnTo>
                    <a:pt y="805" x="1194"/>
                  </a:lnTo>
                  <a:lnTo>
                    <a:pt y="1544" x="1393"/>
                  </a:lnTo>
                  <a:lnTo>
                    <a:pt y="1991" x="777"/>
                  </a:lnTo>
                  <a:lnTo>
                    <a:pt y="2734" x="972"/>
                  </a:lnTo>
                  <a:lnTo>
                    <a:pt y="3178" x="355"/>
                  </a:lnTo>
                  <a:lnTo>
                    <a:pt y="3921" x="554"/>
                  </a:lnTo>
                  <a:lnTo>
                    <a:pt y="4320" x="0"/>
                  </a:lnTo>
                  <a:lnTo>
                    <a:pt y="4320" x="109"/>
                  </a:lnTo>
                  <a:lnTo>
                    <a:pt y="3948" x="623"/>
                  </a:lnTo>
                  <a:lnTo>
                    <a:pt y="3205" x="430"/>
                  </a:lnTo>
                  <a:lnTo>
                    <a:pt y="2761" x="1045"/>
                  </a:lnTo>
                  <a:lnTo>
                    <a:pt y="2018" x="850"/>
                  </a:lnTo>
                  <a:lnTo>
                    <a:pt y="1572" x="1468"/>
                  </a:lnTo>
                  <a:lnTo>
                    <a:pt y="830" x="1271"/>
                  </a:lnTo>
                  <a:lnTo>
                    <a:pt y="386" x="1886"/>
                  </a:lnTo>
                  <a:lnTo>
                    <a:pt y="0" x="1788"/>
                  </a:lnTo>
                  <a:lnTo>
                    <a:pt y="0" x="1719"/>
                  </a:lnTo>
                  <a:close/>
                </a:path>
              </a:pathLst>
            </a:custGeom>
            <a:solidFill>
              <a:srgbClr val="A64129"/>
            </a:solidFill>
            <a:ln>
              <a:noFill/>
            </a:ln>
          </p:spPr>
          <p:txBody>
            <a:bodyPr bIns="45700" tIns="45700" lIns="91425" anchor="t" anchorCtr="0" rIns="91425">
              <a:spAutoFit/>
            </a:bodyPr>
            <a:lstStyle/>
            <a:p/>
          </p:txBody>
        </p:sp>
        <p:sp>
          <p:nvSpPr>
            <p:cNvPr name="Shape 12" id="12"/>
            <p:cNvSpPr/>
            <p:nvPr/>
          </p:nvSpPr>
          <p:spPr>
            <a:xfrm>
              <a:off y="0" x="1559"/>
              <a:ext cy="4319" cx="1978"/>
            </a:xfrm>
            <a:custGeom>
              <a:pathLst>
                <a:path extrusionOk="0" h="4320" w="1979">
                  <a:moveTo>
                    <a:pt y="0" x="1673"/>
                  </a:moveTo>
                  <a:lnTo>
                    <a:pt y="382" x="1777"/>
                  </a:lnTo>
                  <a:lnTo>
                    <a:pt y="830" x="1160"/>
                  </a:lnTo>
                  <a:lnTo>
                    <a:pt y="1570" x="1357"/>
                  </a:lnTo>
                  <a:lnTo>
                    <a:pt y="2016" x="743"/>
                  </a:lnTo>
                  <a:lnTo>
                    <a:pt y="2759" x="936"/>
                  </a:lnTo>
                  <a:lnTo>
                    <a:pt y="3204" x="319"/>
                  </a:lnTo>
                  <a:lnTo>
                    <a:pt y="3947" x="517"/>
                  </a:lnTo>
                  <a:lnTo>
                    <a:pt y="4320" x="0"/>
                  </a:lnTo>
                  <a:lnTo>
                    <a:pt y="4320" x="304"/>
                  </a:lnTo>
                  <a:lnTo>
                    <a:pt y="4025" x="717"/>
                  </a:lnTo>
                  <a:lnTo>
                    <a:pt y="3280" x="521"/>
                  </a:lnTo>
                  <a:lnTo>
                    <a:pt y="2836" x="1136"/>
                  </a:lnTo>
                  <a:lnTo>
                    <a:pt y="2093" x="941"/>
                  </a:lnTo>
                  <a:lnTo>
                    <a:pt y="1648" x="1559"/>
                  </a:lnTo>
                  <a:lnTo>
                    <a:pt y="905" x="1362"/>
                  </a:lnTo>
                  <a:lnTo>
                    <a:pt y="461" x="1979"/>
                  </a:lnTo>
                  <a:lnTo>
                    <a:pt y="0" x="1859"/>
                  </a:lnTo>
                  <a:lnTo>
                    <a:pt y="0" x="1673"/>
                  </a:lnTo>
                  <a:close/>
                </a:path>
              </a:pathLst>
            </a:custGeom>
            <a:solidFill>
              <a:srgbClr val="384452"/>
            </a:solidFill>
            <a:ln>
              <a:noFill/>
            </a:ln>
          </p:spPr>
          <p:txBody>
            <a:bodyPr bIns="45700" tIns="45700" lIns="91425" anchor="t" anchorCtr="0" rIns="91425">
              <a:spAutoFit/>
            </a:bodyPr>
            <a:lstStyle/>
            <a:p/>
          </p:txBody>
        </p:sp>
        <p:sp>
          <p:nvSpPr>
            <p:cNvPr name="Shape 13" id="13"/>
            <p:cNvSpPr/>
            <p:nvPr/>
          </p:nvSpPr>
          <p:spPr>
            <a:xfrm>
              <a:off y="0" x="2090"/>
              <a:ext cy="4319" cx="1805"/>
            </a:xfrm>
            <a:custGeom>
              <a:pathLst>
                <a:path extrusionOk="0" h="4320" w="1806">
                  <a:moveTo>
                    <a:pt y="0" x="1462"/>
                  </a:moveTo>
                  <a:lnTo>
                    <a:pt y="510" x="1604"/>
                  </a:lnTo>
                  <a:lnTo>
                    <a:pt y="958" x="987"/>
                  </a:lnTo>
                  <a:lnTo>
                    <a:pt y="1696" x="1183"/>
                  </a:lnTo>
                  <a:lnTo>
                    <a:pt y="2142" x="570"/>
                  </a:lnTo>
                  <a:lnTo>
                    <a:pt y="2885" x="764"/>
                  </a:lnTo>
                  <a:lnTo>
                    <a:pt y="3329" x="147"/>
                  </a:lnTo>
                  <a:lnTo>
                    <a:pt y="4072" x="344"/>
                  </a:lnTo>
                  <a:lnTo>
                    <a:pt y="4320" x="0"/>
                  </a:lnTo>
                  <a:lnTo>
                    <a:pt y="4320" x="304"/>
                  </a:lnTo>
                  <a:lnTo>
                    <a:pt y="4151" x="544"/>
                  </a:lnTo>
                  <a:lnTo>
                    <a:pt y="3406" x="349"/>
                  </a:lnTo>
                  <a:lnTo>
                    <a:pt y="2961" x="965"/>
                  </a:lnTo>
                  <a:lnTo>
                    <a:pt y="2220" x="768"/>
                  </a:lnTo>
                  <a:lnTo>
                    <a:pt y="1776" x="1385"/>
                  </a:lnTo>
                  <a:lnTo>
                    <a:pt y="1031" x="1189"/>
                  </a:lnTo>
                  <a:lnTo>
                    <a:pt y="586" x="1806"/>
                  </a:lnTo>
                  <a:lnTo>
                    <a:pt y="0" x="1647"/>
                  </a:lnTo>
                  <a:lnTo>
                    <a:pt y="0" x="1462"/>
                  </a:lnTo>
                  <a:close/>
                </a:path>
              </a:pathLst>
            </a:custGeom>
            <a:solidFill>
              <a:srgbClr val="F68C1F"/>
            </a:solidFill>
            <a:ln>
              <a:noFill/>
            </a:ln>
          </p:spPr>
          <p:txBody>
            <a:bodyPr bIns="45700" tIns="45700" lIns="91425" anchor="t" anchorCtr="0" rIns="91425">
              <a:spAutoFit/>
            </a:bodyPr>
            <a:lstStyle/>
            <a:p/>
          </p:txBody>
        </p:sp>
        <p:sp>
          <p:nvSpPr>
            <p:cNvPr name="Shape 14" id="14"/>
            <p:cNvSpPr/>
            <p:nvPr/>
          </p:nvSpPr>
          <p:spPr>
            <a:xfrm>
              <a:off y="0" x="2463"/>
              <a:ext cy="4319" cx="1847"/>
            </a:xfrm>
            <a:custGeom>
              <a:pathLst>
                <a:path extrusionOk="0" h="4320" w="1848">
                  <a:moveTo>
                    <a:pt y="0" x="1311"/>
                  </a:moveTo>
                  <a:lnTo>
                    <a:pt y="606" x="1475"/>
                  </a:lnTo>
                  <a:lnTo>
                    <a:pt y="1055" x="856"/>
                  </a:lnTo>
                  <a:lnTo>
                    <a:pt y="1794" x="1054"/>
                  </a:lnTo>
                  <a:lnTo>
                    <a:pt y="2240" x="439"/>
                  </a:lnTo>
                  <a:lnTo>
                    <a:pt y="2981" x="634"/>
                  </a:lnTo>
                  <a:lnTo>
                    <a:pt y="3428" x="16"/>
                  </a:lnTo>
                  <a:lnTo>
                    <a:pt y="4169" x="215"/>
                  </a:lnTo>
                  <a:lnTo>
                    <a:pt y="4320" x="0"/>
                  </a:lnTo>
                  <a:lnTo>
                    <a:pt y="4320" x="570"/>
                  </a:lnTo>
                  <a:lnTo>
                    <a:pt y="4304" x="584"/>
                  </a:lnTo>
                  <a:lnTo>
                    <a:pt y="3570" x="391"/>
                  </a:lnTo>
                  <a:lnTo>
                    <a:pt y="3118" x="1005"/>
                  </a:lnTo>
                  <a:lnTo>
                    <a:pt y="2380" x="810"/>
                  </a:lnTo>
                  <a:lnTo>
                    <a:pt y="1936" x="1422"/>
                  </a:lnTo>
                  <a:lnTo>
                    <a:pt y="1193" x="1229"/>
                  </a:lnTo>
                  <a:lnTo>
                    <a:pt y="743" x="1848"/>
                  </a:lnTo>
                  <a:lnTo>
                    <a:pt y="0" x="1650"/>
                  </a:lnTo>
                  <a:lnTo>
                    <a:pt y="0" x="1311"/>
                  </a:lnTo>
                  <a:close/>
                </a:path>
              </a:pathLst>
            </a:custGeom>
            <a:solidFill>
              <a:srgbClr val="A4BDC0"/>
            </a:solidFill>
            <a:ln>
              <a:noFill/>
            </a:ln>
          </p:spPr>
          <p:txBody>
            <a:bodyPr bIns="45700" tIns="45700" lIns="91425" anchor="t" anchorCtr="0" rIns="91425">
              <a:spAutoFit/>
            </a:bodyPr>
            <a:lstStyle/>
            <a:p/>
          </p:txBody>
        </p:sp>
      </p:grpSp>
      <p:sp>
        <p:nvSpPr>
          <p:cNvPr name="Shape 15" id="15"/>
          <p:cNvSpPr txBox="1"/>
          <p:nvPr>
            <p:ph type="ctrTitle"/>
          </p:nvPr>
        </p:nvSpPr>
        <p:spPr>
          <a:xfrm>
            <a:off y="995251" x="685800"/>
            <a:ext cy="1544700" cx="5258700"/>
          </a:xfrm>
          <a:prstGeom prst="rect">
            <a:avLst/>
          </a:prstGeom>
          <a:noFill/>
          <a:ln>
            <a:noFill/>
          </a:ln>
        </p:spPr>
        <p:txBody>
          <a:bodyPr bIns="91425" tIns="91425" lIns="91425" anchor="b" anchorCtr="0" rIns="91425"/>
          <a:lstStyle>
            <a:lvl1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1pPr>
            <a:lvl2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2pPr>
            <a:lvl3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3pPr>
            <a:lvl4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4pPr>
            <a:lvl5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5pPr>
            <a:lvl6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6pPr>
            <a:lvl7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7pPr>
            <a:lvl8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8pPr>
            <a:lvl9pPr indent="304800" algn="l" marL="0" rtl="0">
              <a:spcBef>
                <a:spcPts val="0"/>
              </a:spcBef>
              <a:buClr>
                <a:schemeClr val="dk1"/>
              </a:buClr>
              <a:buSzPct val="100000"/>
              <a:buFont typeface="Trebuchet MS"/>
              <a:buNone/>
              <a:defRPr i="0" baseline="0" strike="noStrike" sz="4800" b="1" cap="none" u="none">
                <a:solidFill>
                  <a:schemeClr val="dk1"/>
                </a:solidFill>
                <a:latin typeface="Trebuchet MS"/>
                <a:ea typeface="Trebuchet MS"/>
                <a:cs typeface="Trebuchet MS"/>
                <a:sym typeface="Trebuchet MS"/>
              </a:defRPr>
            </a:lvl9pPr>
          </a:lstStyle>
          <a:p/>
        </p:txBody>
      </p:sp>
      <p:sp>
        <p:nvSpPr>
          <p:cNvPr name="Shape 16" id="16"/>
          <p:cNvSpPr txBox="1"/>
          <p:nvPr>
            <p:ph type="subTitle" idx="1"/>
          </p:nvPr>
        </p:nvSpPr>
        <p:spPr>
          <a:xfrm>
            <a:off y="2648555" x="685800"/>
            <a:ext cy="1030200" cx="5258700"/>
          </a:xfrm>
          <a:prstGeom prst="rect">
            <a:avLst/>
          </a:prstGeom>
          <a:noFill/>
          <a:ln>
            <a:noFill/>
          </a:ln>
        </p:spPr>
        <p:txBody>
          <a:bodyPr bIns="91425" tIns="91425" lIns="91425" anchor="t" anchorCtr="0" rIns="91425"/>
          <a:lstStyle>
            <a:lvl1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1pPr>
            <a:lvl2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2pPr>
            <a:lvl3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3pPr>
            <a:lvl4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4pPr>
            <a:lvl5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5pPr>
            <a:lvl6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6pPr>
            <a:lvl7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7pPr>
            <a:lvl8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8pPr>
            <a:lvl9pPr indent="190500" algn="l" marL="0" rtl="0">
              <a:spcBef>
                <a:spcPts val="0"/>
              </a:spcBef>
              <a:buClr>
                <a:schemeClr val="dk2"/>
              </a:buClr>
              <a:buSzPct val="100000"/>
              <a:buFont typeface="Trebuchet MS"/>
              <a:buNone/>
              <a:defRPr i="0" baseline="0" strike="noStrike" sz="3000" b="0" cap="none" u="none">
                <a:solidFill>
                  <a:schemeClr val="dk2"/>
                </a:solidFill>
                <a:latin typeface="Trebuchet MS"/>
                <a:ea typeface="Trebuchet MS"/>
                <a:cs typeface="Trebuchet MS"/>
                <a:sym typeface="Trebuchet MS"/>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7" id="17"/>
        <p:cNvGrpSpPr/>
        <p:nvPr/>
      </p:nvGrpSpPr>
      <p:grpSpPr>
        <a:xfrm>
          <a:off y="0" x="0"/>
          <a:ext cy="0" cx="0"/>
          <a:chOff y="0" x="0"/>
          <a:chExt cy="0" cx="0"/>
        </a:xfrm>
      </p:grpSpPr>
      <p:sp>
        <p:nvSpPr>
          <p:cNvPr name="Shape 18" id="18"/>
          <p:cNvSpPr/>
          <p:nvPr/>
        </p:nvSpPr>
        <p:spPr>
          <a:xfrm rot="-5400000">
            <a:off y="3995181" x="6281180"/>
            <a:ext cy="4519896" cx="1205741"/>
          </a:xfrm>
          <a:custGeom>
            <a:pathLst>
              <a:path extrusionOk="0" h="4519897" w="1205742">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tIns="45700" lIns="91425" anchor="ctr" anchorCtr="0" rIns="91425">
            <a:spAutoFit/>
          </a:bodyPr>
          <a:lstStyle/>
          <a:p/>
        </p:txBody>
      </p:sp>
      <p:sp>
        <p:nvSpPr>
          <p:cNvPr name="Shape 19" id="19"/>
          <p:cNvSpPr txBox="1"/>
          <p:nvPr>
            <p:ph type="title"/>
          </p:nvPr>
        </p:nvSpPr>
        <p:spPr>
          <a:xfrm>
            <a:off y="274637" x="457200"/>
            <a:ext cy="1143000" cx="8229600"/>
          </a:xfrm>
          <a:prstGeom prst="rect">
            <a:avLst/>
          </a:prstGeom>
          <a:noFill/>
          <a:ln>
            <a:noFill/>
          </a:ln>
        </p:spPr>
        <p:txBody>
          <a:bodyPr bIns="91425" tIns="91425" lIns="91425" anchor="b" anchorCtr="0" rIns="91425"/>
          <a:lstStyle>
            <a:lvl1pPr rtl="0">
              <a:defRPr sz="3600">
                <a:solidFill>
                  <a:schemeClr val="dk1"/>
                </a:solidFill>
              </a:defRPr>
            </a:lvl1pPr>
            <a:lvl2pPr rtl="0">
              <a:defRPr sz="3600">
                <a:solidFill>
                  <a:schemeClr val="dk1"/>
                </a:solidFill>
              </a:defRPr>
            </a:lvl2pPr>
            <a:lvl3pPr rtl="0">
              <a:defRPr sz="3600">
                <a:solidFill>
                  <a:schemeClr val="dk1"/>
                </a:solidFill>
              </a:defRPr>
            </a:lvl3pPr>
            <a:lvl4pPr rtl="0">
              <a:defRPr sz="3600">
                <a:solidFill>
                  <a:schemeClr val="dk1"/>
                </a:solidFill>
              </a:defRPr>
            </a:lvl4pPr>
            <a:lvl5pPr rtl="0">
              <a:defRPr sz="3600">
                <a:solidFill>
                  <a:schemeClr val="dk1"/>
                </a:solidFill>
              </a:defRPr>
            </a:lvl5pPr>
            <a:lvl6pPr rtl="0">
              <a:defRPr sz="3600">
                <a:solidFill>
                  <a:schemeClr val="dk1"/>
                </a:solidFill>
              </a:defRPr>
            </a:lvl6pPr>
            <a:lvl7pPr rtl="0">
              <a:defRPr sz="3600">
                <a:solidFill>
                  <a:schemeClr val="dk1"/>
                </a:solidFill>
              </a:defRPr>
            </a:lvl7pPr>
            <a:lvl8pPr rtl="0">
              <a:defRPr sz="3600">
                <a:solidFill>
                  <a:schemeClr val="dk1"/>
                </a:solidFill>
              </a:defRPr>
            </a:lvl8pPr>
            <a:lvl9pPr rtl="0">
              <a:defRPr sz="3600">
                <a:solidFill>
                  <a:schemeClr val="dk1"/>
                </a:solidFill>
              </a:defRPr>
            </a:lvl9pPr>
          </a:lstStyle>
          <a:p/>
        </p:txBody>
      </p:sp>
      <p:sp>
        <p:nvSpPr>
          <p:cNvPr name="Shape 20" id="20"/>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21" id="21"/>
        <p:cNvGrpSpPr/>
        <p:nvPr/>
      </p:nvGrpSpPr>
      <p:grpSpPr>
        <a:xfrm>
          <a:off y="0" x="0"/>
          <a:ext cy="0" cx="0"/>
          <a:chOff y="0" x="0"/>
          <a:chExt cy="0" cx="0"/>
        </a:xfrm>
      </p:grpSpPr>
      <p:sp>
        <p:nvSpPr>
          <p:cNvPr name="Shape 22" id="22"/>
          <p:cNvSpPr/>
          <p:nvPr/>
        </p:nvSpPr>
        <p:spPr>
          <a:xfrm rot="-5400000">
            <a:off y="3995181" x="6281180"/>
            <a:ext cy="4519896" cx="1205741"/>
          </a:xfrm>
          <a:custGeom>
            <a:pathLst>
              <a:path extrusionOk="0" h="4519897" w="1205742">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rgbClr val="A5BDC0"/>
          </a:solidFill>
          <a:ln>
            <a:noFill/>
          </a:ln>
        </p:spPr>
        <p:txBody>
          <a:bodyPr bIns="45700" tIns="45700" lIns="91425" anchor="ctr" anchorCtr="0" rIns="91425">
            <a:spAutoFit/>
          </a:bodyPr>
          <a:lstStyle/>
          <a:p/>
        </p:txBody>
      </p:sp>
      <p:sp>
        <p:nvSpPr>
          <p:cNvPr name="Shape 23" id="23"/>
          <p:cNvSpPr txBox="1"/>
          <p:nvPr>
            <p:ph type="title"/>
          </p:nvPr>
        </p:nvSpPr>
        <p:spPr>
          <a:xfrm>
            <a:off y="274637" x="457200"/>
            <a:ext cy="1143000" cx="8229600"/>
          </a:xfrm>
          <a:prstGeom prst="rect">
            <a:avLst/>
          </a:prstGeom>
          <a:noFill/>
          <a:ln>
            <a:noFill/>
          </a:ln>
        </p:spPr>
        <p:txBody>
          <a:bodyPr bIns="91425" tIns="91425" lIns="91425" anchor="b" anchorCtr="0" rIns="91425"/>
          <a:lstStyle>
            <a:lvl1pPr rtl="0">
              <a:defRPr sz="3600">
                <a:solidFill>
                  <a:srgbClr val="A64128"/>
                </a:solidFill>
              </a:defRPr>
            </a:lvl1pPr>
            <a:lvl2pPr rtl="0">
              <a:defRPr sz="3600">
                <a:solidFill>
                  <a:srgbClr val="A64128"/>
                </a:solidFill>
              </a:defRPr>
            </a:lvl2pPr>
            <a:lvl3pPr rtl="0">
              <a:defRPr sz="3600">
                <a:solidFill>
                  <a:srgbClr val="A64128"/>
                </a:solidFill>
              </a:defRPr>
            </a:lvl3pPr>
            <a:lvl4pPr rtl="0">
              <a:defRPr sz="3600">
                <a:solidFill>
                  <a:srgbClr val="A64128"/>
                </a:solidFill>
              </a:defRPr>
            </a:lvl4pPr>
            <a:lvl5pPr rtl="0">
              <a:defRPr sz="3600">
                <a:solidFill>
                  <a:srgbClr val="A64128"/>
                </a:solidFill>
              </a:defRPr>
            </a:lvl5pPr>
            <a:lvl6pPr rtl="0">
              <a:defRPr sz="3600">
                <a:solidFill>
                  <a:srgbClr val="A64128"/>
                </a:solidFill>
              </a:defRPr>
            </a:lvl6pPr>
            <a:lvl7pPr rtl="0">
              <a:defRPr sz="3600">
                <a:solidFill>
                  <a:srgbClr val="A64128"/>
                </a:solidFill>
              </a:defRPr>
            </a:lvl7pPr>
            <a:lvl8pPr rtl="0">
              <a:defRPr sz="3600">
                <a:solidFill>
                  <a:srgbClr val="A64128"/>
                </a:solidFill>
              </a:defRPr>
            </a:lvl8pPr>
            <a:lvl9pPr rtl="0">
              <a:defRPr sz="3600">
                <a:solidFill>
                  <a:srgbClr val="A64128"/>
                </a:solidFill>
              </a:defRPr>
            </a:lvl9pPr>
          </a:lstStyle>
          <a:p/>
        </p:txBody>
      </p:sp>
      <p:sp>
        <p:nvSpPr>
          <p:cNvPr name="Shape 24" id="24"/>
          <p:cNvSpPr txBox="1"/>
          <p:nvPr>
            <p:ph type="body" idx="1"/>
          </p:nvPr>
        </p:nvSpPr>
        <p:spPr>
          <a:xfrm>
            <a:off y="1600200" x="457200"/>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25" id="25"/>
          <p:cNvSpPr txBox="1"/>
          <p:nvPr>
            <p:ph type="body" idx="2"/>
          </p:nvPr>
        </p:nvSpPr>
        <p:spPr>
          <a:xfrm>
            <a:off y="1600200" x="4692273"/>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26" id="26"/>
        <p:cNvGrpSpPr/>
        <p:nvPr/>
      </p:nvGrpSpPr>
      <p:grpSpPr>
        <a:xfrm>
          <a:off y="0" x="0"/>
          <a:ext cy="0" cx="0"/>
          <a:chOff y="0" x="0"/>
          <a:chExt cy="0" cx="0"/>
        </a:xfrm>
      </p:grpSpPr>
      <p:sp>
        <p:nvSpPr>
          <p:cNvPr name="Shape 27" id="27"/>
          <p:cNvSpPr txBox="1"/>
          <p:nvPr>
            <p:ph type="title"/>
          </p:nvPr>
        </p:nvSpPr>
        <p:spPr>
          <a:xfrm>
            <a:off y="274637" x="457200"/>
            <a:ext cy="1143000" cx="8229600"/>
          </a:xfrm>
          <a:prstGeom prst="rect">
            <a:avLst/>
          </a:prstGeom>
          <a:noFill/>
          <a:ln>
            <a:noFill/>
          </a:ln>
        </p:spPr>
        <p:txBody>
          <a:bodyPr bIns="91425" tIns="91425" lIns="91425" anchor="b" anchorCtr="0" rIns="91425"/>
          <a:lstStyle>
            <a:lvl1pPr rtl="0">
              <a:defRPr>
                <a:solidFill>
                  <a:schemeClr val="dk1"/>
                </a:solidFill>
              </a:defRPr>
            </a:lvl1pPr>
            <a:lvl2pPr rtl="0">
              <a:defRPr>
                <a:solidFill>
                  <a:schemeClr val="dk1"/>
                </a:solidFill>
              </a:defRPr>
            </a:lvl2pPr>
            <a:lvl3pPr rtl="0">
              <a:defRPr>
                <a:solidFill>
                  <a:schemeClr val="dk1"/>
                </a:solidFill>
              </a:defRPr>
            </a:lvl3pPr>
            <a:lvl4pPr rtl="0">
              <a:defRPr>
                <a:solidFill>
                  <a:schemeClr val="dk1"/>
                </a:solidFill>
              </a:defRPr>
            </a:lvl4pPr>
            <a:lvl5pPr rtl="0">
              <a:defRPr>
                <a:solidFill>
                  <a:schemeClr val="dk1"/>
                </a:solidFill>
              </a:defRPr>
            </a:lvl5pPr>
            <a:lvl6pPr rtl="0">
              <a:defRPr>
                <a:solidFill>
                  <a:schemeClr val="dk1"/>
                </a:solidFill>
              </a:defRPr>
            </a:lvl6pPr>
            <a:lvl7pPr rtl="0">
              <a:defRPr>
                <a:solidFill>
                  <a:schemeClr val="dk1"/>
                </a:solidFill>
              </a:defRPr>
            </a:lvl7pPr>
            <a:lvl8pPr rtl="0">
              <a:defRPr>
                <a:solidFill>
                  <a:schemeClr val="dk1"/>
                </a:solidFill>
              </a:defRPr>
            </a:lvl8pPr>
            <a:lvl9pPr rtl="0">
              <a:defRPr>
                <a:solidFill>
                  <a:schemeClr val="dk1"/>
                </a:solidFill>
              </a:defRPr>
            </a:lvl9pPr>
          </a:lstStyle>
          <a:p/>
        </p:txBody>
      </p:sp>
      <p:sp>
        <p:nvSpPr>
          <p:cNvPr name="Shape 28" id="28"/>
          <p:cNvSpPr/>
          <p:nvPr/>
        </p:nvSpPr>
        <p:spPr>
          <a:xfrm rot="-5400000">
            <a:off y="3995181" x="6281180"/>
            <a:ext cy="4519896" cx="1205741"/>
          </a:xfrm>
          <a:custGeom>
            <a:pathLst>
              <a:path extrusionOk="0" h="4519897" w="1205742">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tIns="45700" lIns="91425" anchor="ctr" anchorCtr="0" rIns="91425">
            <a:spAutoFit/>
          </a:body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29" id="29"/>
        <p:cNvGrpSpPr/>
        <p:nvPr/>
      </p:nvGrpSpPr>
      <p:grpSpPr>
        <a:xfrm>
          <a:off y="0" x="0"/>
          <a:ext cy="0" cx="0"/>
          <a:chOff y="0" x="0"/>
          <a:chExt cy="0" cx="0"/>
        </a:xfrm>
      </p:grpSpPr>
      <p:sp>
        <p:nvSpPr>
          <p:cNvPr name="Shape 30" id="30"/>
          <p:cNvSpPr txBox="1"/>
          <p:nvPr>
            <p:ph type="body" idx="1"/>
          </p:nvPr>
        </p:nvSpPr>
        <p:spPr>
          <a:xfrm>
            <a:off y="5875078" x="457200"/>
            <a:ext cy="692700" cx="8229600"/>
          </a:xfrm>
          <a:prstGeom prst="rect">
            <a:avLst/>
          </a:prstGeom>
          <a:noFill/>
          <a:ln>
            <a:noFill/>
          </a:ln>
        </p:spPr>
        <p:txBody>
          <a:bodyPr bIns="91425" tIns="91425" lIns="91425" anchor="t" anchorCtr="0" rIns="91425"/>
          <a:lstStyle>
            <a:lvl1pPr indent="-285750" algn="ctr" marL="285750" rtl="0">
              <a:lnSpc>
                <a:spcPct val="100000"/>
              </a:lnSpc>
              <a:spcBef>
                <a:spcPts val="0"/>
              </a:spcBef>
              <a:spcAft>
                <a:spcPts val="0"/>
              </a:spcAft>
              <a:buClr>
                <a:schemeClr val="dk1"/>
              </a:buClr>
              <a:buSzPct val="166666"/>
              <a:buFont typeface="Arial"/>
              <a:buChar char="•"/>
              <a:defRPr sz="1800" b="1">
                <a:solidFill>
                  <a:schemeClr val="dk1"/>
                </a:solidFill>
              </a:defRPr>
            </a:lvl1pPr>
            <a:lvl2pPr indent="-285750" algn="ctr" marL="285750" rtl="0">
              <a:lnSpc>
                <a:spcPct val="100000"/>
              </a:lnSpc>
              <a:spcBef>
                <a:spcPts val="0"/>
              </a:spcBef>
              <a:spcAft>
                <a:spcPts val="0"/>
              </a:spcAft>
              <a:buClr>
                <a:schemeClr val="dk1"/>
              </a:buClr>
              <a:buSzPct val="100000"/>
              <a:buFont typeface="Courier New"/>
              <a:buChar char="o"/>
              <a:defRPr sz="1800" b="1">
                <a:solidFill>
                  <a:schemeClr val="dk1"/>
                </a:solidFill>
              </a:defRPr>
            </a:lvl2pPr>
            <a:lvl3pPr indent="-285750" algn="ctr" marL="285750" rtl="0">
              <a:lnSpc>
                <a:spcPct val="100000"/>
              </a:lnSpc>
              <a:spcBef>
                <a:spcPts val="0"/>
              </a:spcBef>
              <a:spcAft>
                <a:spcPts val="0"/>
              </a:spcAft>
              <a:buClr>
                <a:schemeClr val="dk1"/>
              </a:buClr>
              <a:buSzPct val="100000"/>
              <a:buFont typeface="Wingdings"/>
              <a:buChar char="§"/>
              <a:defRPr sz="1800" b="1">
                <a:solidFill>
                  <a:schemeClr val="dk1"/>
                </a:solidFill>
              </a:defRPr>
            </a:lvl3pPr>
            <a:lvl4pPr indent="-285750" algn="ctr" marL="285750" rtl="0">
              <a:lnSpc>
                <a:spcPct val="100000"/>
              </a:lnSpc>
              <a:spcBef>
                <a:spcPts val="0"/>
              </a:spcBef>
              <a:spcAft>
                <a:spcPts val="0"/>
              </a:spcAft>
              <a:buClr>
                <a:schemeClr val="dk1"/>
              </a:buClr>
              <a:buSzPct val="166666"/>
              <a:buFont typeface="Arial"/>
              <a:buChar char="•"/>
              <a:defRPr sz="1800" b="1">
                <a:solidFill>
                  <a:schemeClr val="dk1"/>
                </a:solidFill>
              </a:defRPr>
            </a:lvl4pPr>
            <a:lvl5pPr indent="-285750" algn="ctr" marL="285750" rtl="0">
              <a:lnSpc>
                <a:spcPct val="100000"/>
              </a:lnSpc>
              <a:spcBef>
                <a:spcPts val="0"/>
              </a:spcBef>
              <a:spcAft>
                <a:spcPts val="0"/>
              </a:spcAft>
              <a:buClr>
                <a:schemeClr val="dk1"/>
              </a:buClr>
              <a:buSzPct val="100000"/>
              <a:buFont typeface="Courier New"/>
              <a:buChar char="o"/>
              <a:defRPr sz="1800" b="1">
                <a:solidFill>
                  <a:schemeClr val="dk1"/>
                </a:solidFill>
              </a:defRPr>
            </a:lvl5pPr>
            <a:lvl6pPr indent="-285750" algn="ctr" marL="285750" rtl="0">
              <a:lnSpc>
                <a:spcPct val="100000"/>
              </a:lnSpc>
              <a:spcBef>
                <a:spcPts val="0"/>
              </a:spcBef>
              <a:spcAft>
                <a:spcPts val="0"/>
              </a:spcAft>
              <a:buClr>
                <a:schemeClr val="dk1"/>
              </a:buClr>
              <a:buSzPct val="100000"/>
              <a:buFont typeface="Wingdings"/>
              <a:buChar char="§"/>
              <a:defRPr sz="1800" b="1">
                <a:solidFill>
                  <a:schemeClr val="dk1"/>
                </a:solidFill>
              </a:defRPr>
            </a:lvl6pPr>
            <a:lvl7pPr indent="-285750" algn="ctr" marL="285750" rtl="0">
              <a:lnSpc>
                <a:spcPct val="100000"/>
              </a:lnSpc>
              <a:spcBef>
                <a:spcPts val="0"/>
              </a:spcBef>
              <a:spcAft>
                <a:spcPts val="0"/>
              </a:spcAft>
              <a:buClr>
                <a:schemeClr val="dk1"/>
              </a:buClr>
              <a:buSzPct val="166666"/>
              <a:buFont typeface="Arial"/>
              <a:buChar char="•"/>
              <a:defRPr sz="1800" b="1">
                <a:solidFill>
                  <a:schemeClr val="dk1"/>
                </a:solidFill>
              </a:defRPr>
            </a:lvl7pPr>
            <a:lvl8pPr indent="-285750" algn="ctr" marL="285750" rtl="0">
              <a:lnSpc>
                <a:spcPct val="100000"/>
              </a:lnSpc>
              <a:spcBef>
                <a:spcPts val="0"/>
              </a:spcBef>
              <a:spcAft>
                <a:spcPts val="0"/>
              </a:spcAft>
              <a:buClr>
                <a:schemeClr val="dk1"/>
              </a:buClr>
              <a:buSzPct val="100000"/>
              <a:buFont typeface="Courier New"/>
              <a:buChar char="o"/>
              <a:defRPr sz="1800" b="1">
                <a:solidFill>
                  <a:schemeClr val="dk1"/>
                </a:solidFill>
              </a:defRPr>
            </a:lvl8pPr>
            <a:lvl9pPr indent="-285750" algn="ctr" marL="285750" rtl="0">
              <a:lnSpc>
                <a:spcPct val="100000"/>
              </a:lnSpc>
              <a:spcBef>
                <a:spcPts val="0"/>
              </a:spcBef>
              <a:spcAft>
                <a:spcPts val="0"/>
              </a:spcAft>
              <a:buClr>
                <a:schemeClr val="dk1"/>
              </a:buClr>
              <a:buSzPct val="100000"/>
              <a:buFont typeface="Wingdings"/>
              <a:buChar char="§"/>
              <a:defRPr sz="1800" b="1">
                <a:solidFill>
                  <a:schemeClr val="dk1"/>
                </a:solidFill>
              </a:defRPr>
            </a:lvl9pPr>
          </a:lstStyle>
          <a:p/>
        </p:txBody>
      </p:sp>
      <p:sp>
        <p:nvSpPr>
          <p:cNvPr name="Shape 31" id="31"/>
          <p:cNvSpPr/>
          <p:nvPr/>
        </p:nvSpPr>
        <p:spPr>
          <a:xfrm rot="10800000">
            <a:off y="0" x="7938258"/>
            <a:ext cy="4519896" cx="1205741"/>
          </a:xfrm>
          <a:custGeom>
            <a:pathLst>
              <a:path extrusionOk="0" h="4519897" w="1205742">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tIns="45700" lIns="91425" anchor="ctr" anchorCtr="0" rIns="91425">
            <a:spAutoFit/>
          </a:bodyPr>
          <a:lstStyle/>
          <a:p/>
        </p:txBody>
      </p:sp>
      <p:sp>
        <p:nvSpPr>
          <p:cNvPr name="Shape 32" id="32"/>
          <p:cNvSpPr/>
          <p:nvPr/>
        </p:nvSpPr>
        <p:spPr>
          <a:xfrm rot="5400000">
            <a:off y="-1657077" x="1657077"/>
            <a:ext cy="4519896" cx="1205741"/>
          </a:xfrm>
          <a:custGeom>
            <a:pathLst>
              <a:path extrusionOk="0" h="4519897" w="1205742">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tIns="45700" lIns="91425" anchor="ctr" anchorCtr="0" rIns="91425">
            <a:spAutoFit/>
          </a:body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33" id="33"/>
        <p:cNvGrpSpPr/>
        <p:nvPr/>
      </p:nvGrpSpPr>
      <p:grpSpPr>
        <a:xfrm>
          <a:off y="0" x="0"/>
          <a:ext cy="0" cx="0"/>
          <a:chOff y="0" x="0"/>
          <a:chExt cy="0" cx="0"/>
        </a:xfrm>
      </p:grpSpPr>
      <p:sp>
        <p:nvSpPr>
          <p:cNvPr name="Shape 34" id="34"/>
          <p:cNvSpPr/>
          <p:nvPr/>
        </p:nvSpPr>
        <p:spPr>
          <a:xfrm rot="-5400000">
            <a:off y="3995181" x="6281180"/>
            <a:ext cy="4519896" cx="1205741"/>
          </a:xfrm>
          <a:custGeom>
            <a:pathLst>
              <a:path extrusionOk="0" h="4519897" w="1205742">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tIns="45700" lIns="91425" anchor="ctr" anchorCtr="0" rIns="91425">
            <a:spAutoFit/>
          </a:bodyPr>
          <a:lstStyle/>
          <a:p/>
        </p:txBody>
      </p:sp>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4" id="4"/>
        <p:cNvGrpSpPr/>
        <p:nvPr/>
      </p:nvGrpSpPr>
      <p:grpSpPr>
        <a:xfrm>
          <a:off y="0" x="0"/>
          <a:ext cy="0" cx="0"/>
          <a:chOff y="0" x="0"/>
          <a:chExt cy="0" cx="0"/>
        </a:xfrm>
      </p:grpSpPr>
      <p:sp>
        <p:nvSpPr>
          <p:cNvPr name="Shape 5" id="5"/>
          <p:cNvSpPr/>
          <p:nvPr/>
        </p:nvSpPr>
        <p:spPr>
          <a:xfrm>
            <a:off y="2338102" x="0"/>
            <a:ext cy="4519896" cx="1205741"/>
          </a:xfrm>
          <a:custGeom>
            <a:pathLst>
              <a:path extrusionOk="0" h="4519897" w="1205742">
                <a:moveTo>
                  <a:pt y="0" x="924"/>
                </a:moveTo>
                <a:cubicBezTo>
                  <a:pt y="1497993" x="6351"/>
                  <a:pt y="3021904" x="-3772"/>
                  <a:pt y="4519897" x="1655"/>
                </a:cubicBezTo>
                <a:lnTo>
                  <a:pt y="4518403" x="831272"/>
                </a:lnTo>
                <a:lnTo>
                  <a:pt y="3850819" x="1205742"/>
                </a:lnTo>
                <a:lnTo>
                  <a:pt y="3126246" x="359114"/>
                </a:lnTo>
                <a:lnTo>
                  <a:pt y="2173718" x="880116"/>
                </a:lnTo>
                <a:lnTo>
                  <a:pt y="1449145" x="49768"/>
                </a:lnTo>
                <a:lnTo>
                  <a:pt y="480334" x="562630"/>
                </a:lnTo>
                <a:lnTo>
                  <a:pt y="0" x="924"/>
                </a:lnTo>
                <a:close/>
              </a:path>
            </a:pathLst>
          </a:custGeom>
          <a:solidFill>
            <a:schemeClr val="lt2"/>
          </a:solidFill>
          <a:ln>
            <a:noFill/>
          </a:ln>
        </p:spPr>
        <p:txBody>
          <a:bodyPr bIns="45700" tIns="45700" lIns="91425" anchor="ctr" anchorCtr="0" rIns="91425">
            <a:spAutoFit/>
          </a:bodyPr>
          <a:lstStyle/>
          <a:p/>
        </p:txBody>
      </p:sp>
      <p:sp>
        <p:nvSpPr>
          <p:cNvPr name="Shape 6" id="6"/>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1pPr>
            <a:lvl2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2pPr>
            <a:lvl3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3pPr>
            <a:lvl4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4pPr>
            <a:lvl5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5pPr>
            <a:lvl6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6pPr>
            <a:lvl7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7pPr>
            <a:lvl8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8pPr>
            <a:lvl9pPr indent="228600" algn="l" marL="0" rtl="0">
              <a:spcBef>
                <a:spcPts val="0"/>
              </a:spcBef>
              <a:buClr>
                <a:schemeClr val="dk1"/>
              </a:buClr>
              <a:buSzPct val="100000"/>
              <a:buFont typeface="Trebuchet MS"/>
              <a:buNone/>
              <a:defRPr i="0" baseline="0" strike="noStrike" sz="3600" b="1" cap="none" u="none">
                <a:solidFill>
                  <a:schemeClr val="dk1"/>
                </a:solidFill>
                <a:latin typeface="Trebuchet MS"/>
                <a:ea typeface="Trebuchet MS"/>
                <a:cs typeface="Trebuchet MS"/>
                <a:sym typeface="Trebuchet MS"/>
              </a:defRPr>
            </a:lvl9pPr>
          </a:lstStyle>
          <a:p/>
        </p:txBody>
      </p:sp>
      <p:sp>
        <p:nvSpPr>
          <p:cNvPr name="Shape 7" id="7"/>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indent="-342900" algn="l" marL="342900" rtl="0">
              <a:spcBef>
                <a:spcPts val="600"/>
              </a:spcBef>
              <a:buClr>
                <a:schemeClr val="dk2"/>
              </a:buClr>
              <a:buSzPct val="166666"/>
              <a:buFont typeface="Arial"/>
              <a:buChar char="•"/>
              <a:defRPr i="0" baseline="0" strike="noStrike" sz="3000" b="0" cap="none" u="none">
                <a:solidFill>
                  <a:schemeClr val="dk2"/>
                </a:solidFill>
                <a:latin typeface="Trebuchet MS"/>
                <a:ea typeface="Trebuchet MS"/>
                <a:cs typeface="Trebuchet MS"/>
                <a:sym typeface="Trebuchet MS"/>
              </a:defRPr>
            </a:lvl1pPr>
            <a:lvl2pPr indent="-285750" algn="l" marL="742950" rtl="0">
              <a:spcBef>
                <a:spcPts val="480"/>
              </a:spcBef>
              <a:buClr>
                <a:schemeClr val="dk2"/>
              </a:buClr>
              <a:buSzPct val="100000"/>
              <a:buFont typeface="Courier New"/>
              <a:buChar char="o"/>
              <a:defRPr i="0" baseline="0" strike="noStrike" sz="2400" b="0" cap="none" u="none">
                <a:solidFill>
                  <a:schemeClr val="dk2"/>
                </a:solidFill>
                <a:latin typeface="Trebuchet MS"/>
                <a:ea typeface="Trebuchet MS"/>
                <a:cs typeface="Trebuchet MS"/>
                <a:sym typeface="Trebuchet MS"/>
              </a:defRPr>
            </a:lvl2pPr>
            <a:lvl3pPr indent="-228600" algn="l" marL="1143000" rtl="0">
              <a:spcBef>
                <a:spcPts val="480"/>
              </a:spcBef>
              <a:buClr>
                <a:schemeClr val="dk2"/>
              </a:buClr>
              <a:buSzPct val="100000"/>
              <a:buFont typeface="Wingdings"/>
              <a:buChar char="§"/>
              <a:defRPr i="0" baseline="0" strike="noStrike" sz="2400" b="0" cap="none" u="none">
                <a:solidFill>
                  <a:schemeClr val="dk2"/>
                </a:solidFill>
                <a:latin typeface="Trebuchet MS"/>
                <a:ea typeface="Trebuchet MS"/>
                <a:cs typeface="Trebuchet MS"/>
                <a:sym typeface="Trebuchet MS"/>
              </a:defRPr>
            </a:lvl3pPr>
            <a:lvl4pPr indent="-228600" algn="l" marL="1600200" rtl="0">
              <a:spcBef>
                <a:spcPts val="360"/>
              </a:spcBef>
              <a:buClr>
                <a:schemeClr val="dk2"/>
              </a:buClr>
              <a:buSzPct val="166666"/>
              <a:buFont typeface="Arial"/>
              <a:buChar char="•"/>
              <a:defRPr i="0" baseline="0" strike="noStrike" sz="1800" b="0" cap="none" u="none">
                <a:solidFill>
                  <a:schemeClr val="dk2"/>
                </a:solidFill>
                <a:latin typeface="Trebuchet MS"/>
                <a:ea typeface="Trebuchet MS"/>
                <a:cs typeface="Trebuchet MS"/>
                <a:sym typeface="Trebuchet MS"/>
              </a:defRPr>
            </a:lvl4pPr>
            <a:lvl5pPr indent="-228600" algn="l" marL="2057400" rtl="0">
              <a:spcBef>
                <a:spcPts val="360"/>
              </a:spcBef>
              <a:buClr>
                <a:schemeClr val="dk2"/>
              </a:buClr>
              <a:buSzPct val="100000"/>
              <a:buFont typeface="Courier New"/>
              <a:buChar char="o"/>
              <a:defRPr i="0" baseline="0" strike="noStrike" sz="1800" b="0" cap="none" u="none">
                <a:solidFill>
                  <a:schemeClr val="dk2"/>
                </a:solidFill>
                <a:latin typeface="Trebuchet MS"/>
                <a:ea typeface="Trebuchet MS"/>
                <a:cs typeface="Trebuchet MS"/>
                <a:sym typeface="Trebuchet MS"/>
              </a:defRPr>
            </a:lvl5pPr>
            <a:lvl6pPr indent="-228600" algn="l" marL="2514600" rtl="0">
              <a:spcBef>
                <a:spcPts val="360"/>
              </a:spcBef>
              <a:buClr>
                <a:schemeClr val="dk2"/>
              </a:buClr>
              <a:buSzPct val="100000"/>
              <a:buFont typeface="Wingdings"/>
              <a:buChar char="§"/>
              <a:defRPr i="0" baseline="0" strike="noStrike" sz="1800" b="0" cap="none" u="none">
                <a:solidFill>
                  <a:schemeClr val="dk2"/>
                </a:solidFill>
                <a:latin typeface="Trebuchet MS"/>
                <a:ea typeface="Trebuchet MS"/>
                <a:cs typeface="Trebuchet MS"/>
                <a:sym typeface="Trebuchet MS"/>
              </a:defRPr>
            </a:lvl6pPr>
            <a:lvl7pPr indent="-228600" algn="l" marL="2971800" rtl="0">
              <a:spcBef>
                <a:spcPts val="360"/>
              </a:spcBef>
              <a:buClr>
                <a:schemeClr val="dk2"/>
              </a:buClr>
              <a:buSzPct val="166666"/>
              <a:buFont typeface="Arial"/>
              <a:buChar char="•"/>
              <a:defRPr i="0" baseline="0" strike="noStrike" sz="1800" b="0" cap="none" u="none">
                <a:solidFill>
                  <a:schemeClr val="dk2"/>
                </a:solidFill>
                <a:latin typeface="Trebuchet MS"/>
                <a:ea typeface="Trebuchet MS"/>
                <a:cs typeface="Trebuchet MS"/>
                <a:sym typeface="Trebuchet MS"/>
              </a:defRPr>
            </a:lvl7pPr>
            <a:lvl8pPr indent="-228600" algn="l" marL="3429000" rtl="0">
              <a:spcBef>
                <a:spcPts val="360"/>
              </a:spcBef>
              <a:buClr>
                <a:schemeClr val="dk2"/>
              </a:buClr>
              <a:buSzPct val="100000"/>
              <a:buFont typeface="Courier New"/>
              <a:buChar char="o"/>
              <a:defRPr i="0" baseline="0" strike="noStrike" sz="1800" b="0" cap="none" u="none">
                <a:solidFill>
                  <a:schemeClr val="dk2"/>
                </a:solidFill>
                <a:latin typeface="Trebuchet MS"/>
                <a:ea typeface="Trebuchet MS"/>
                <a:cs typeface="Trebuchet MS"/>
                <a:sym typeface="Trebuchet MS"/>
              </a:defRPr>
            </a:lvl8pPr>
            <a:lvl9pPr indent="-228600" algn="l" marL="3886200" rtl="0">
              <a:spcBef>
                <a:spcPts val="360"/>
              </a:spcBef>
              <a:buClr>
                <a:schemeClr val="dk2"/>
              </a:buClr>
              <a:buSzPct val="100000"/>
              <a:buFont typeface="Wingdings"/>
              <a:buChar char="§"/>
              <a:defRPr i="0" baseline="0" strike="noStrike" sz="1800" b="0" cap="none" u="none">
                <a:solidFill>
                  <a:schemeClr val="dk2"/>
                </a:solidFill>
                <a:latin typeface="Trebuchet MS"/>
                <a:ea typeface="Trebuchet MS"/>
                <a:cs typeface="Trebuchet MS"/>
                <a:sym typeface="Trebuchet MS"/>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3.xml"/><Relationship Type="http://schemas.openxmlformats.org/officeDocument/2006/relationships/image" Id="rId4" Target="../media/image01.jpg"/><Relationship Type="http://schemas.openxmlformats.org/officeDocument/2006/relationships/image" Id="rId3" Target="../media/image00.gif"/></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3.xml"/><Relationship Type="http://schemas.openxmlformats.org/officeDocument/2006/relationships/image" Id="rId4" Target="../media/image08.jpg"/><Relationship Type="http://schemas.openxmlformats.org/officeDocument/2006/relationships/image" Id="rId3" Target="../media/image05.jpg"/></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3.xml"/><Relationship Type="http://schemas.openxmlformats.org/officeDocument/2006/relationships/image" Id="rId4" Target="../media/image06.jpg"/><Relationship Type="http://schemas.openxmlformats.org/officeDocument/2006/relationships/image" Id="rId3" Target="../media/image02.jpg"/></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3.xml"/><Relationship Type="http://schemas.openxmlformats.org/officeDocument/2006/relationships/image" Id="rId4" Target="../media/image11.jpg"/><Relationship Type="http://schemas.openxmlformats.org/officeDocument/2006/relationships/image" Id="rId3" Target="../media/image03.jpg"/></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3.xml"/><Relationship Type="http://schemas.openxmlformats.org/officeDocument/2006/relationships/image" Id="rId4" Target="../media/image09.png"/><Relationship Type="http://schemas.openxmlformats.org/officeDocument/2006/relationships/image" Id="rId3" Target="../media/image04.jpg"/></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3.xml"/><Relationship Type="http://schemas.openxmlformats.org/officeDocument/2006/relationships/image" Id="rId4" Target="../media/image10.jpg"/><Relationship Type="http://schemas.openxmlformats.org/officeDocument/2006/relationships/image" Id="rId3" Target="../media/image0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5" id="35"/>
        <p:cNvGrpSpPr/>
        <p:nvPr/>
      </p:nvGrpSpPr>
      <p:grpSpPr>
        <a:xfrm>
          <a:off y="0" x="0"/>
          <a:ext cy="0" cx="0"/>
          <a:chOff y="0" x="0"/>
          <a:chExt cy="0" cx="0"/>
        </a:xfrm>
      </p:grpSpPr>
      <p:sp>
        <p:nvSpPr>
          <p:cNvPr name="Shape 36" id="36"/>
          <p:cNvSpPr txBox="1"/>
          <p:nvPr>
            <p:ph type="ctrTitle"/>
          </p:nvPr>
        </p:nvSpPr>
        <p:spPr>
          <a:xfrm>
            <a:off y="995251" x="685800"/>
            <a:ext cy="1544700" cx="5258700"/>
          </a:xfrm>
          <a:prstGeom prst="rect">
            <a:avLst/>
          </a:prstGeom>
        </p:spPr>
        <p:txBody>
          <a:bodyPr bIns="91425" tIns="91425" lIns="91425" anchor="b" anchorCtr="0" rIns="91425">
            <a:spAutoFit/>
          </a:bodyPr>
          <a:lstStyle/>
          <a:p>
            <a:pPr>
              <a:buNone/>
            </a:pPr>
            <a:r>
              <a:rPr lang="fr"/>
              <a:t>En famille et après les cours</a:t>
            </a:r>
          </a:p>
        </p:txBody>
      </p:sp>
      <p:sp>
        <p:nvSpPr>
          <p:cNvPr name="Shape 37" id="37"/>
          <p:cNvSpPr txBox="1"/>
          <p:nvPr>
            <p:ph type="subTitle" idx="1"/>
          </p:nvPr>
        </p:nvSpPr>
        <p:spPr>
          <a:xfrm>
            <a:off y="2648555" x="685800"/>
            <a:ext cy="1030200" cx="5258700"/>
          </a:xfrm>
          <a:prstGeom prst="rect">
            <a:avLst/>
          </a:prstGeom>
        </p:spPr>
        <p:txBody>
          <a:bodyPr bIns="91425" tIns="91425" lIns="91425" anchor="t" anchorCtr="0" rIns="91425">
            <a:spAutoFit/>
          </a:bodyPr>
          <a:lstStyle/>
          <a:p>
            <a:pPr>
              <a:buNone/>
            </a:pPr>
            <a:r>
              <a:rPr lang="fr"/>
              <a:t>Shawn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1" id="41"/>
        <p:cNvGrpSpPr/>
        <p:nvPr/>
      </p:nvGrpSpPr>
      <p:grpSpPr>
        <a:xfrm>
          <a:off y="0" x="0"/>
          <a:ext cy="0" cx="0"/>
          <a:chOff y="0" x="0"/>
          <a:chExt cy="0" cx="0"/>
        </a:xfrm>
      </p:grpSpPr>
      <p:sp>
        <p:nvSpPr>
          <p:cNvPr name="Shape 42" id="42"/>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fr"/>
              <a:t>Moi </a:t>
            </a:r>
          </a:p>
        </p:txBody>
      </p:sp>
      <p:sp>
        <p:nvSpPr>
          <p:cNvPr name="Shape 43" id="43"/>
          <p:cNvSpPr txBox="1"/>
          <p:nvPr>
            <p:ph type="body" idx="1"/>
          </p:nvPr>
        </p:nvSpPr>
        <p:spPr>
          <a:xfrm>
            <a:off y="1600200" x="457200"/>
            <a:ext cy="4967700" cx="3994500"/>
          </a:xfrm>
          <a:prstGeom prst="rect">
            <a:avLst/>
          </a:prstGeom>
        </p:spPr>
        <p:txBody>
          <a:bodyPr bIns="91425" tIns="91425" lIns="91425" anchor="t" anchorCtr="0" rIns="91425">
            <a:spAutoFit/>
          </a:bodyPr>
          <a:lstStyle/>
          <a:p>
            <a:pPr>
              <a:buNone/>
            </a:pPr>
            <a:r>
              <a:rPr lang="fr" sz="1800">
                <a:solidFill>
                  <a:srgbClr val="000000"/>
                </a:solidFill>
                <a:latin typeface="Arial"/>
                <a:ea typeface="Arial"/>
                <a:cs typeface="Arial"/>
                <a:sym typeface="Arial"/>
              </a:rPr>
              <a:t>Je m’appelle Shawn.  J’ai les yeux marron et les cheveux bruns. J’ai les cheveux courts. Je suis grand. Je suis intelligent et sociable. J’aime les fraises et les bananes. J’habite à Plymouth.</a:t>
            </a:r>
          </a:p>
        </p:txBody>
      </p:sp>
      <p:sp>
        <p:nvSpPr>
          <p:cNvPr name="Shape 44" id="44"/>
          <p:cNvSpPr txBox="1"/>
          <p:nvPr>
            <p:ph type="body" idx="2"/>
          </p:nvPr>
        </p:nvSpPr>
        <p:spPr>
          <a:xfrm>
            <a:off y="1600200" x="4692273"/>
            <a:ext cy="4967700" cx="3994500"/>
          </a:xfrm>
          <a:prstGeom prst="rect">
            <a:avLst/>
          </a:prstGeom>
        </p:spPr>
        <p:txBody>
          <a:bodyPr bIns="91425" tIns="91425" lIns="91425" anchor="t" anchorCtr="0" rIns="91425">
            <a:spAutoFit/>
          </a:bodyPr>
          <a:lstStyle/>
          <a:p/>
        </p:txBody>
      </p:sp>
      <p:sp>
        <p:nvSpPr>
          <p:cNvPr name="Shape 45" id="45"/>
          <p:cNvSpPr/>
          <p:nvPr/>
        </p:nvSpPr>
        <p:spPr>
          <a:xfrm>
            <a:off y="2345737" x="5720125"/>
            <a:ext cy="3476625" cx="2381250"/>
          </a:xfrm>
          <a:prstGeom prst="rect">
            <a:avLst/>
          </a:prstGeom>
          <a:blipFill>
            <a:blip r:embed="rId3"/>
            <a:stretch>
              <a:fillRect/>
            </a:stretch>
          </a:blipFill>
          <a:ln>
            <a:noFill/>
          </a:ln>
        </p:spPr>
      </p:sp>
      <p:sp>
        <p:nvSpPr>
          <p:cNvPr name="Shape 46" id="46"/>
          <p:cNvSpPr/>
          <p:nvPr/>
        </p:nvSpPr>
        <p:spPr>
          <a:xfrm>
            <a:off y="3807626" x="835201"/>
            <a:ext cy="2441774" cx="3238497"/>
          </a:xfrm>
          <a:prstGeom prst="rect">
            <a:avLst/>
          </a:prstGeom>
          <a:blipFill>
            <a:blip r:embed="rId4"/>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0" id="50"/>
        <p:cNvGrpSpPr/>
        <p:nvPr/>
      </p:nvGrpSpPr>
      <p:grpSpPr>
        <a:xfrm>
          <a:off y="0" x="0"/>
          <a:ext cy="0" cx="0"/>
          <a:chOff y="0" x="0"/>
          <a:chExt cy="0" cx="0"/>
        </a:xfrm>
      </p:grpSpPr>
      <p:sp>
        <p:nvSpPr>
          <p:cNvPr name="Shape 51" id="51"/>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fr" sz="4800" b="0">
                <a:solidFill>
                  <a:srgbClr val="980000"/>
                </a:solidFill>
              </a:rPr>
              <a:t>Ma mère</a:t>
            </a:r>
          </a:p>
        </p:txBody>
      </p:sp>
      <p:sp>
        <p:nvSpPr>
          <p:cNvPr name="Shape 52" id="52"/>
          <p:cNvSpPr txBox="1"/>
          <p:nvPr>
            <p:ph type="body" idx="1"/>
          </p:nvPr>
        </p:nvSpPr>
        <p:spPr>
          <a:xfrm>
            <a:off y="1600200" x="457200"/>
            <a:ext cy="4967700" cx="3994500"/>
          </a:xfrm>
          <a:prstGeom prst="rect">
            <a:avLst/>
          </a:prstGeom>
        </p:spPr>
        <p:txBody>
          <a:bodyPr bIns="91425" tIns="91425" lIns="91425" anchor="t" anchorCtr="0" rIns="91425">
            <a:spAutoFit/>
          </a:bodyPr>
          <a:lstStyle/>
          <a:p>
            <a:pPr>
              <a:buNone/>
            </a:pPr>
            <a:r>
              <a:rPr lang="fr" sz="1800">
                <a:solidFill>
                  <a:srgbClr val="000000"/>
                </a:solidFill>
                <a:latin typeface="Arial"/>
                <a:ea typeface="Arial"/>
                <a:cs typeface="Arial"/>
                <a:sym typeface="Arial"/>
              </a:rPr>
              <a:t>Ma mère s’appelle Phyllis. Elle est brune et petite. Elle a aussi les cheveux courts et les yeux marron. Elle est sportive. Elle aime les fruits et les cerises.</a:t>
            </a:r>
          </a:p>
        </p:txBody>
      </p:sp>
      <p:sp>
        <p:nvSpPr>
          <p:cNvPr name="Shape 53" id="53"/>
          <p:cNvSpPr txBox="1"/>
          <p:nvPr>
            <p:ph type="body" idx="2"/>
          </p:nvPr>
        </p:nvSpPr>
        <p:spPr>
          <a:xfrm>
            <a:off y="1600200" x="4692273"/>
            <a:ext cy="4967700" cx="3994500"/>
          </a:xfrm>
          <a:prstGeom prst="rect">
            <a:avLst/>
          </a:prstGeom>
        </p:spPr>
        <p:txBody>
          <a:bodyPr bIns="91425" tIns="91425" lIns="91425" anchor="t" anchorCtr="0" rIns="91425">
            <a:spAutoFit/>
          </a:bodyPr>
          <a:lstStyle/>
          <a:p/>
        </p:txBody>
      </p:sp>
      <p:sp>
        <p:nvSpPr>
          <p:cNvPr name="Shape 54" id="54"/>
          <p:cNvSpPr/>
          <p:nvPr/>
        </p:nvSpPr>
        <p:spPr>
          <a:xfrm>
            <a:off y="3586575" x="549450"/>
            <a:ext cy="2981325" cx="3810000"/>
          </a:xfrm>
          <a:prstGeom prst="rect">
            <a:avLst/>
          </a:prstGeom>
          <a:blipFill>
            <a:blip r:embed="rId3"/>
            <a:stretch>
              <a:fillRect/>
            </a:stretch>
          </a:blipFill>
          <a:ln>
            <a:noFill/>
          </a:ln>
        </p:spPr>
      </p:sp>
      <p:sp>
        <p:nvSpPr>
          <p:cNvPr name="Shape 55" id="55"/>
          <p:cNvSpPr/>
          <p:nvPr/>
        </p:nvSpPr>
        <p:spPr>
          <a:xfrm>
            <a:off y="2364112" x="4784523"/>
            <a:ext cy="3200400" cx="3810000"/>
          </a:xfrm>
          <a:prstGeom prst="rect">
            <a:avLst/>
          </a:prstGeom>
          <a:blipFill>
            <a:blip r:embed="rId4"/>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9" id="59"/>
        <p:cNvGrpSpPr/>
        <p:nvPr/>
      </p:nvGrpSpPr>
      <p:grpSpPr>
        <a:xfrm>
          <a:off y="0" x="0"/>
          <a:ext cy="0" cx="0"/>
          <a:chOff y="0" x="0"/>
          <a:chExt cy="0" cx="0"/>
        </a:xfrm>
      </p:grpSpPr>
      <p:sp>
        <p:nvSpPr>
          <p:cNvPr name="Shape 60" id="60"/>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fr"/>
              <a:t>Mon père </a:t>
            </a:r>
          </a:p>
        </p:txBody>
      </p:sp>
      <p:sp>
        <p:nvSpPr>
          <p:cNvPr name="Shape 61" id="61"/>
          <p:cNvSpPr txBox="1"/>
          <p:nvPr>
            <p:ph type="body" idx="1"/>
          </p:nvPr>
        </p:nvSpPr>
        <p:spPr>
          <a:xfrm>
            <a:off y="1600200" x="457200"/>
            <a:ext cy="4967700" cx="3994500"/>
          </a:xfrm>
          <a:prstGeom prst="rect">
            <a:avLst/>
          </a:prstGeom>
        </p:spPr>
        <p:txBody>
          <a:bodyPr bIns="91425" tIns="91425" lIns="91425" anchor="t" anchorCtr="0" rIns="91425">
            <a:spAutoFit/>
          </a:bodyPr>
          <a:lstStyle/>
          <a:p>
            <a:pPr>
              <a:buNone/>
            </a:pPr>
            <a:r>
              <a:rPr lang="fr" sz="2400">
                <a:solidFill>
                  <a:srgbClr val="000000"/>
                </a:solidFill>
                <a:latin typeface="Arial"/>
                <a:ea typeface="Arial"/>
                <a:cs typeface="Arial"/>
                <a:sym typeface="Arial"/>
              </a:rPr>
              <a:t>Mon père s’appelle David. Il a les cheveux noirs. Il a les yeux marron. Il est grand. J’ai une sœur</a:t>
            </a:r>
          </a:p>
        </p:txBody>
      </p:sp>
      <p:sp>
        <p:nvSpPr>
          <p:cNvPr name="Shape 62" id="62"/>
          <p:cNvSpPr txBox="1"/>
          <p:nvPr>
            <p:ph type="body" idx="2"/>
          </p:nvPr>
        </p:nvSpPr>
        <p:spPr>
          <a:xfrm>
            <a:off y="1600200" x="4692300"/>
            <a:ext cy="4967700" cx="3994500"/>
          </a:xfrm>
          <a:prstGeom prst="rect">
            <a:avLst/>
          </a:prstGeom>
        </p:spPr>
        <p:txBody>
          <a:bodyPr bIns="91425" tIns="91425" lIns="91425" anchor="t" anchorCtr="0" rIns="91425">
            <a:spAutoFit/>
          </a:bodyPr>
          <a:lstStyle/>
          <a:p/>
        </p:txBody>
      </p:sp>
      <p:sp>
        <p:nvSpPr>
          <p:cNvPr name="Shape 63" id="63"/>
          <p:cNvSpPr/>
          <p:nvPr/>
        </p:nvSpPr>
        <p:spPr>
          <a:xfrm>
            <a:off y="3617687" x="937775"/>
            <a:ext cy="2867025" cx="2857500"/>
          </a:xfrm>
          <a:prstGeom prst="rect">
            <a:avLst/>
          </a:prstGeom>
          <a:blipFill>
            <a:blip r:embed="rId3"/>
            <a:stretch>
              <a:fillRect/>
            </a:stretch>
          </a:blipFill>
          <a:ln>
            <a:noFill/>
          </a:ln>
        </p:spPr>
      </p:sp>
      <p:sp>
        <p:nvSpPr>
          <p:cNvPr name="Shape 64" id="64"/>
          <p:cNvSpPr/>
          <p:nvPr/>
        </p:nvSpPr>
        <p:spPr>
          <a:xfrm>
            <a:off y="2482322" x="5120373"/>
            <a:ext cy="3500629" cx="3138354"/>
          </a:xfrm>
          <a:prstGeom prst="rect">
            <a:avLst/>
          </a:prstGeom>
          <a:blipFill>
            <a:blip r:embed="rId4"/>
            <a:stretch>
              <a:fillRect/>
            </a:stretch>
          </a:blipFill>
          <a:ln>
            <a:noFill/>
          </a:ln>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8" id="68"/>
        <p:cNvGrpSpPr/>
        <p:nvPr/>
      </p:nvGrpSpPr>
      <p:grpSpPr>
        <a:xfrm>
          <a:off y="0" x="0"/>
          <a:ext cy="0" cx="0"/>
          <a:chOff y="0" x="0"/>
          <a:chExt cy="0" cx="0"/>
        </a:xfrm>
      </p:grpSpPr>
      <p:sp>
        <p:nvSpPr>
          <p:cNvPr name="Shape 69" id="69"/>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fr"/>
              <a:t>Ma soeur </a:t>
            </a:r>
          </a:p>
        </p:txBody>
      </p:sp>
      <p:sp>
        <p:nvSpPr>
          <p:cNvPr name="Shape 70" id="70"/>
          <p:cNvSpPr txBox="1"/>
          <p:nvPr>
            <p:ph type="body" idx="1"/>
          </p:nvPr>
        </p:nvSpPr>
        <p:spPr>
          <a:xfrm>
            <a:off y="1600200" x="457200"/>
            <a:ext cy="4967700" cx="3994500"/>
          </a:xfrm>
          <a:prstGeom prst="rect">
            <a:avLst/>
          </a:prstGeom>
        </p:spPr>
        <p:txBody>
          <a:bodyPr bIns="91425" tIns="91425" lIns="91425" anchor="t" anchorCtr="0" rIns="91425">
            <a:spAutoFit/>
          </a:bodyPr>
          <a:lstStyle/>
          <a:p>
            <a:pPr>
              <a:buNone/>
            </a:pPr>
            <a:r>
              <a:rPr lang="fr" sz="1800">
                <a:solidFill>
                  <a:srgbClr val="000000"/>
                </a:solidFill>
                <a:latin typeface="Arial"/>
                <a:ea typeface="Arial"/>
                <a:cs typeface="Arial"/>
                <a:sym typeface="Arial"/>
              </a:rPr>
              <a:t>Ma sœur s’appelle Johanna.  Elle est grande. Elle a les cheveux bruns et les yeux marron. Elle est sociable. Elle aime les pastèques.</a:t>
            </a:r>
          </a:p>
        </p:txBody>
      </p:sp>
      <p:sp>
        <p:nvSpPr>
          <p:cNvPr name="Shape 71" id="71"/>
          <p:cNvSpPr txBox="1"/>
          <p:nvPr>
            <p:ph type="body" idx="2"/>
          </p:nvPr>
        </p:nvSpPr>
        <p:spPr>
          <a:xfrm>
            <a:off y="1600200" x="4692273"/>
            <a:ext cy="4967700" cx="3994500"/>
          </a:xfrm>
          <a:prstGeom prst="rect">
            <a:avLst/>
          </a:prstGeom>
        </p:spPr>
        <p:txBody>
          <a:bodyPr bIns="91425" tIns="91425" lIns="91425" anchor="t" anchorCtr="0" rIns="91425">
            <a:spAutoFit/>
          </a:bodyPr>
          <a:lstStyle/>
          <a:p/>
        </p:txBody>
      </p:sp>
      <p:sp>
        <p:nvSpPr>
          <p:cNvPr name="Shape 72" id="72"/>
          <p:cNvSpPr/>
          <p:nvPr/>
        </p:nvSpPr>
        <p:spPr>
          <a:xfrm>
            <a:off y="3558000" x="811387"/>
            <a:ext cy="3009900" cx="3286125"/>
          </a:xfrm>
          <a:prstGeom prst="rect">
            <a:avLst/>
          </a:prstGeom>
          <a:blipFill>
            <a:blip r:embed="rId3"/>
            <a:stretch>
              <a:fillRect/>
            </a:stretch>
          </a:blipFill>
          <a:ln>
            <a:noFill/>
          </a:ln>
        </p:spPr>
      </p:sp>
      <p:sp>
        <p:nvSpPr>
          <p:cNvPr name="Shape 73" id="73"/>
          <p:cNvSpPr/>
          <p:nvPr/>
        </p:nvSpPr>
        <p:spPr>
          <a:xfrm>
            <a:off y="2228235" x="4717107"/>
            <a:ext cy="3711629" cx="3944832"/>
          </a:xfrm>
          <a:prstGeom prst="rect">
            <a:avLst/>
          </a:prstGeom>
          <a:blipFill>
            <a:blip r:embed="rId4"/>
            <a:stretch>
              <a:fillRect/>
            </a:stretch>
          </a:blipFill>
          <a:ln>
            <a:noFill/>
          </a:ln>
        </p:spPr>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7" id="77"/>
        <p:cNvGrpSpPr/>
        <p:nvPr/>
      </p:nvGrpSpPr>
      <p:grpSpPr>
        <a:xfrm>
          <a:off y="0" x="0"/>
          <a:ext cy="0" cx="0"/>
          <a:chOff y="0" x="0"/>
          <a:chExt cy="0" cx="0"/>
        </a:xfrm>
      </p:grpSpPr>
      <p:sp>
        <p:nvSpPr>
          <p:cNvPr name="Shape 78" id="78"/>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fr"/>
              <a:t>Ma tante </a:t>
            </a:r>
          </a:p>
        </p:txBody>
      </p:sp>
      <p:sp>
        <p:nvSpPr>
          <p:cNvPr name="Shape 79" id="79"/>
          <p:cNvSpPr txBox="1"/>
          <p:nvPr>
            <p:ph type="body" idx="1"/>
          </p:nvPr>
        </p:nvSpPr>
        <p:spPr>
          <a:xfrm>
            <a:off y="1600200" x="457200"/>
            <a:ext cy="4967700" cx="3994500"/>
          </a:xfrm>
          <a:prstGeom prst="rect">
            <a:avLst/>
          </a:prstGeom>
        </p:spPr>
        <p:txBody>
          <a:bodyPr bIns="91425" tIns="91425" lIns="91425" anchor="t" anchorCtr="0" rIns="91425">
            <a:spAutoFit/>
          </a:bodyPr>
          <a:lstStyle/>
          <a:p>
            <a:pPr>
              <a:buNone/>
            </a:pPr>
            <a:r>
              <a:rPr lang="fr" sz="1800">
                <a:solidFill>
                  <a:srgbClr val="000000"/>
                </a:solidFill>
                <a:latin typeface="Arial"/>
                <a:ea typeface="Arial"/>
                <a:cs typeface="Arial"/>
                <a:sym typeface="Arial"/>
              </a:rPr>
              <a:t>J’aime beaucoup ma tante Lucie parce qu’elle est très sportive et très intelligente. Elle a les cheveux longs. Elle a les cheveux blonds. </a:t>
            </a:r>
          </a:p>
        </p:txBody>
      </p:sp>
      <p:sp>
        <p:nvSpPr>
          <p:cNvPr name="Shape 80" id="80"/>
          <p:cNvSpPr txBox="1"/>
          <p:nvPr>
            <p:ph type="body" idx="2"/>
          </p:nvPr>
        </p:nvSpPr>
        <p:spPr>
          <a:xfrm>
            <a:off y="1600200" x="4692273"/>
            <a:ext cy="4967700" cx="3994500"/>
          </a:xfrm>
          <a:prstGeom prst="rect">
            <a:avLst/>
          </a:prstGeom>
        </p:spPr>
        <p:txBody>
          <a:bodyPr bIns="91425" tIns="91425" lIns="91425" anchor="t" anchorCtr="0" rIns="91425">
            <a:spAutoFit/>
          </a:bodyPr>
          <a:lstStyle/>
          <a:p/>
        </p:txBody>
      </p:sp>
      <p:sp>
        <p:nvSpPr>
          <p:cNvPr name="Shape 81" id="81"/>
          <p:cNvSpPr/>
          <p:nvPr/>
        </p:nvSpPr>
        <p:spPr>
          <a:xfrm>
            <a:off y="3710400" x="1025700"/>
            <a:ext cy="2857500" cx="2857500"/>
          </a:xfrm>
          <a:prstGeom prst="rect">
            <a:avLst/>
          </a:prstGeom>
          <a:blipFill>
            <a:blip r:embed="rId3"/>
            <a:stretch>
              <a:fillRect/>
            </a:stretch>
          </a:blipFill>
          <a:ln>
            <a:noFill/>
          </a:ln>
        </p:spPr>
      </p:sp>
      <p:sp>
        <p:nvSpPr>
          <p:cNvPr name="Shape 82" id="82"/>
          <p:cNvSpPr/>
          <p:nvPr/>
        </p:nvSpPr>
        <p:spPr>
          <a:xfrm>
            <a:off y="3073063" x="4834425"/>
            <a:ext cy="2021973" cx="3710197"/>
          </a:xfrm>
          <a:prstGeom prst="rect">
            <a:avLst/>
          </a:prstGeom>
          <a:blipFill>
            <a:blip r:embed="rId4"/>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6" id="86"/>
        <p:cNvGrpSpPr/>
        <p:nvPr/>
      </p:nvGrpSpPr>
      <p:grpSpPr>
        <a:xfrm>
          <a:off y="0" x="0"/>
          <a:ext cy="0" cx="0"/>
          <a:chOff y="0" x="0"/>
          <a:chExt cy="0" cx="0"/>
        </a:xfrm>
      </p:grpSpPr>
      <p:sp>
        <p:nvSpPr>
          <p:cNvPr name="Shape 87" id="87"/>
          <p:cNvSpPr txBox="1"/>
          <p:nvPr>
            <p:ph type="title"/>
          </p:nvPr>
        </p:nvSpPr>
        <p:spPr>
          <a:xfrm>
            <a:off y="289662" x="457199"/>
            <a:ext cy="1143000" cx="8229600"/>
          </a:xfrm>
          <a:prstGeom prst="rect">
            <a:avLst/>
          </a:prstGeom>
          <a:ln w="9525" cap="flat">
            <a:solidFill>
              <a:srgbClr val="980000"/>
            </a:solidFill>
            <a:prstDash val="solid"/>
            <a:round/>
            <a:headEnd len="med" type="none" w="med"/>
            <a:tailEnd len="med" type="none" w="med"/>
          </a:ln>
        </p:spPr>
        <p:txBody>
          <a:bodyPr bIns="91425" tIns="91425" lIns="91425" anchor="b" anchorCtr="0" rIns="91425">
            <a:spAutoFit/>
          </a:bodyPr>
          <a:lstStyle/>
          <a:p>
            <a:pPr>
              <a:buNone/>
            </a:pPr>
            <a:r>
              <a:rPr lang="fr"/>
              <a:t>Mes Activités </a:t>
            </a:r>
            <a:r>
              <a:rPr lang="fr" sz="1100" b="0">
                <a:solidFill>
                  <a:srgbClr val="222222"/>
                </a:solidFill>
                <a:latin typeface="Arial"/>
                <a:ea typeface="Arial"/>
                <a:cs typeface="Arial"/>
                <a:sym typeface="Arial"/>
              </a:rPr>
              <a:t> </a:t>
            </a:r>
            <a:r>
              <a:rPr lang="fr"/>
              <a:t> </a:t>
            </a:r>
          </a:p>
        </p:txBody>
      </p:sp>
      <p:sp>
        <p:nvSpPr>
          <p:cNvPr name="Shape 88" id="88"/>
          <p:cNvSpPr txBox="1"/>
          <p:nvPr>
            <p:ph type="body" idx="1"/>
          </p:nvPr>
        </p:nvSpPr>
        <p:spPr>
          <a:xfrm>
            <a:off y="1600200" x="457200"/>
            <a:ext cy="4967700" cx="3994500"/>
          </a:xfrm>
          <a:prstGeom prst="rect">
            <a:avLst/>
          </a:prstGeom>
        </p:spPr>
        <p:txBody>
          <a:bodyPr bIns="91425" tIns="91425" lIns="91425" anchor="t" anchorCtr="0" rIns="91425">
            <a:spAutoFit/>
          </a:bodyPr>
          <a:lstStyle/>
          <a:p>
            <a:pPr>
              <a:buNone/>
            </a:pPr>
            <a:r>
              <a:rPr lang="fr" sz="1800">
                <a:solidFill>
                  <a:srgbClr val="000000"/>
                </a:solidFill>
                <a:latin typeface="Arial"/>
                <a:ea typeface="Arial"/>
                <a:cs typeface="Arial"/>
                <a:sym typeface="Arial"/>
              </a:rPr>
              <a:t>Je nage souvent après les cours. Je vais au supermarché trois fois par mois. Je donne des cours de natation pour les enfants tous les samedis.  Je fais du ski en hiver. Je cours rarement. De temps en temps, je vais à la bibliothèque avec mes amis.     </a:t>
            </a:r>
            <a:r>
              <a:rPr lang="fr" sz="1200">
                <a:solidFill>
                  <a:srgbClr val="000000"/>
                </a:solidFill>
                <a:latin typeface="Arial"/>
                <a:ea typeface="Arial"/>
                <a:cs typeface="Arial"/>
                <a:sym typeface="Arial"/>
              </a:rPr>
              <a:t> </a:t>
            </a:r>
          </a:p>
        </p:txBody>
      </p:sp>
      <p:sp>
        <p:nvSpPr>
          <p:cNvPr name="Shape 89" id="89"/>
          <p:cNvSpPr txBox="1"/>
          <p:nvPr>
            <p:ph type="body" idx="2"/>
          </p:nvPr>
        </p:nvSpPr>
        <p:spPr>
          <a:xfrm>
            <a:off y="1600200" x="4692273"/>
            <a:ext cy="4967700" cx="3994500"/>
          </a:xfrm>
          <a:prstGeom prst="rect">
            <a:avLst/>
          </a:prstGeom>
        </p:spPr>
        <p:txBody>
          <a:bodyPr bIns="91425" tIns="91425" lIns="91425" anchor="t" anchorCtr="0" rIns="91425">
            <a:spAutoFit/>
          </a:bodyPr>
          <a:lstStyle/>
          <a:p/>
        </p:txBody>
      </p:sp>
      <p:sp>
        <p:nvSpPr>
          <p:cNvPr name="Shape 90" id="90"/>
          <p:cNvSpPr/>
          <p:nvPr/>
        </p:nvSpPr>
        <p:spPr>
          <a:xfrm>
            <a:off y="4138663" x="644706"/>
            <a:ext cy="2429236" cx="3619488"/>
          </a:xfrm>
          <a:prstGeom prst="rect">
            <a:avLst/>
          </a:prstGeom>
          <a:blipFill>
            <a:blip r:embed="rId3"/>
            <a:stretch>
              <a:fillRect/>
            </a:stretch>
          </a:blipFill>
          <a:ln>
            <a:noFill/>
          </a:ln>
        </p:spPr>
      </p:sp>
      <p:sp>
        <p:nvSpPr>
          <p:cNvPr name="Shape 91" id="91"/>
          <p:cNvSpPr/>
          <p:nvPr/>
        </p:nvSpPr>
        <p:spPr>
          <a:xfrm>
            <a:off y="2728193" x="5299218"/>
            <a:ext cy="2711712" cx="2780611"/>
          </a:xfrm>
          <a:prstGeom prst="rect">
            <a:avLst/>
          </a:prstGeom>
          <a:blipFill>
            <a:blip r:embed="rId4"/>
            <a:stretch>
              <a:fillRect/>
            </a:stretch>
          </a:blipFill>
          <a:ln>
            <a:noFill/>
          </a:ln>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Custom 424">
      <a:dk1>
        <a:srgbClr val="B0271C"/>
      </a:dk1>
      <a:lt1>
        <a:srgbClr val="FFE8BB"/>
      </a:lt1>
      <a:dk2>
        <a:srgbClr val="374252"/>
      </a:dk2>
      <a:lt2>
        <a:srgbClr val="A5BDC0"/>
      </a:lt2>
      <a:accent1>
        <a:srgbClr val="C0974D"/>
      </a:accent1>
      <a:accent2>
        <a:srgbClr val="E49C5F"/>
      </a:accent2>
      <a:accent3>
        <a:srgbClr val="5D7372"/>
      </a:accent3>
      <a:accent4>
        <a:srgbClr val="B92C00"/>
      </a:accent4>
      <a:accent5>
        <a:srgbClr val="804000"/>
      </a:accent5>
      <a:accent6>
        <a:srgbClr val="A49D80"/>
      </a:accent6>
      <a:hlink>
        <a:srgbClr val="B0271C"/>
      </a:hlink>
      <a:folHlink>
        <a:srgbClr val="5B5F6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